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1" r:id="rId7"/>
    <p:sldId id="260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2BC"/>
    <a:srgbClr val="B1B3B4"/>
    <a:srgbClr val="F9F0E9"/>
    <a:srgbClr val="E1E1E1"/>
    <a:srgbClr val="DDDDDD"/>
    <a:srgbClr val="403E3F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94" d="100"/>
          <a:sy n="94" d="100"/>
        </p:scale>
        <p:origin x="2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27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21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95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6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88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0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40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91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1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CE3C3-43D9-45FC-A5A3-541D52FCBE7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13E64-A82E-4A70-8F8A-AEB28A3D2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40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" b="1185"/>
          <a:stretch/>
        </p:blipFill>
        <p:spPr>
          <a:xfrm>
            <a:off x="-90709" y="0"/>
            <a:ext cx="679630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76060" y="0"/>
            <a:ext cx="5638800" cy="685800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24980" y="1256288"/>
            <a:ext cx="51409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AdLib" panose="020B7200000000000000" pitchFamily="34" charset="0"/>
              </a:rPr>
              <a:t>Steller Greed: </a:t>
            </a:r>
          </a:p>
          <a:p>
            <a:pPr algn="ctr"/>
            <a:r>
              <a:rPr lang="en-US" sz="3000" dirty="0" smtClean="0">
                <a:latin typeface="AdLib" panose="020B7200000000000000" pitchFamily="34" charset="0"/>
              </a:rPr>
              <a:t>An </a:t>
            </a:r>
            <a:r>
              <a:rPr lang="en-US" sz="3000" dirty="0" err="1" smtClean="0">
                <a:latin typeface="AdLib" panose="020B7200000000000000" pitchFamily="34" charset="0"/>
              </a:rPr>
              <a:t>Everwing</a:t>
            </a:r>
            <a:r>
              <a:rPr lang="en-US" sz="3000" dirty="0" smtClean="0">
                <a:latin typeface="AdLib" panose="020B7200000000000000" pitchFamily="34" charset="0"/>
              </a:rPr>
              <a:t> inspired Game</a:t>
            </a:r>
            <a:endParaRPr lang="en-US" sz="3000" dirty="0">
              <a:latin typeface="AdLib" panose="020B7200000000000000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24980" y="3759200"/>
            <a:ext cx="5140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latin typeface="AdLib" panose="020B7200000000000000" pitchFamily="34" charset="0"/>
              </a:rPr>
              <a:t>By </a:t>
            </a:r>
            <a:br>
              <a:rPr lang="en-US" sz="5000" dirty="0" smtClean="0">
                <a:latin typeface="AdLib" panose="020B7200000000000000" pitchFamily="34" charset="0"/>
              </a:rPr>
            </a:br>
            <a:r>
              <a:rPr lang="en-US" sz="5000" dirty="0" err="1" smtClean="0">
                <a:latin typeface="AdLib" panose="020B7200000000000000" pitchFamily="34" charset="0"/>
              </a:rPr>
              <a:t>Sujal</a:t>
            </a:r>
            <a:r>
              <a:rPr lang="en-US" sz="5000" dirty="0" smtClean="0">
                <a:latin typeface="AdLib" panose="020B7200000000000000" pitchFamily="34" charset="0"/>
              </a:rPr>
              <a:t> Shrestha</a:t>
            </a:r>
            <a:endParaRPr lang="en-US" sz="5000" dirty="0">
              <a:latin typeface="AdLib" panose="020B7200000000000000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21" y="1256288"/>
            <a:ext cx="247790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2235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5"/>
          <a:stretch/>
        </p:blipFill>
        <p:spPr>
          <a:xfrm>
            <a:off x="0" y="0"/>
            <a:ext cx="12192000" cy="6847840"/>
          </a:xfrm>
        </p:spPr>
      </p:pic>
      <p:sp>
        <p:nvSpPr>
          <p:cNvPr id="5" name="Round Diagonal Corner Rectangle 4"/>
          <p:cNvSpPr/>
          <p:nvPr/>
        </p:nvSpPr>
        <p:spPr>
          <a:xfrm>
            <a:off x="3479349" y="2525290"/>
            <a:ext cx="4653280" cy="1564640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175" y="2993033"/>
            <a:ext cx="436209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Lib" panose="020B7200000000000000" pitchFamily="34" charset="0"/>
              </a:rPr>
              <a:t>THANK YOU!!</a:t>
            </a:r>
            <a:endParaRPr lang="en-US" sz="5000" dirty="0">
              <a:solidFill>
                <a:schemeClr val="tx1">
                  <a:lumMod val="95000"/>
                  <a:lumOff val="5000"/>
                </a:schemeClr>
              </a:solidFill>
              <a:latin typeface="AdLib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72367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2" t="338" r="11192" b="-338"/>
          <a:stretch/>
        </p:blipFill>
        <p:spPr>
          <a:xfrm>
            <a:off x="0" y="0"/>
            <a:ext cx="712228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83706" y="0"/>
            <a:ext cx="5108294" cy="6858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51040" y="286795"/>
            <a:ext cx="5140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latin typeface="AdLib" panose="020B7200000000000000" pitchFamily="34" charset="0"/>
              </a:rPr>
              <a:t>Table of Contents</a:t>
            </a:r>
            <a:endParaRPr lang="en-US" sz="5000" dirty="0">
              <a:latin typeface="AdLib" panose="020B7200000000000000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49596" y="2039931"/>
            <a:ext cx="519960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dLib" panose="020B7200000000000000" pitchFamily="34" charset="0"/>
              </a:rPr>
              <a:t>Languages and Tools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 smtClean="0">
              <a:latin typeface="AdLib" panose="020B7200000000000000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AdLib" panose="020B7200000000000000" pitchFamily="34" charset="0"/>
              </a:rPr>
              <a:t>Biref</a:t>
            </a:r>
            <a:r>
              <a:rPr lang="en-US" sz="2200" dirty="0" smtClean="0">
                <a:latin typeface="AdLib" panose="020B7200000000000000" pitchFamily="34" charset="0"/>
              </a:rPr>
              <a:t> overview of </a:t>
            </a:r>
            <a:r>
              <a:rPr lang="en-US" sz="2200" dirty="0" err="1" smtClean="0">
                <a:latin typeface="AdLib" panose="020B7200000000000000" pitchFamily="34" charset="0"/>
              </a:rPr>
              <a:t>EverWing</a:t>
            </a:r>
            <a:r>
              <a:rPr lang="en-US" sz="2200" dirty="0" smtClean="0">
                <a:latin typeface="AdLib" panose="020B7200000000000000" pitchFamily="34" charset="0"/>
              </a:rPr>
              <a:t/>
            </a:r>
            <a:br>
              <a:rPr lang="en-US" sz="2200" dirty="0" smtClean="0">
                <a:latin typeface="AdLib" panose="020B7200000000000000" pitchFamily="34" charset="0"/>
              </a:rPr>
            </a:br>
            <a:endParaRPr lang="en-US" sz="2200" dirty="0" smtClean="0">
              <a:latin typeface="AdLib" panose="020B7200000000000000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dLib" panose="020B7200000000000000" pitchFamily="34" charset="0"/>
              </a:rPr>
              <a:t>Our game: Steller Greed</a:t>
            </a:r>
            <a:br>
              <a:rPr lang="en-US" sz="2200" dirty="0" smtClean="0">
                <a:latin typeface="AdLib" panose="020B7200000000000000" pitchFamily="34" charset="0"/>
              </a:rPr>
            </a:br>
            <a:endParaRPr lang="en-US" sz="2200" dirty="0" smtClean="0">
              <a:latin typeface="AdLib" panose="020B7200000000000000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dLib" panose="020B7200000000000000" pitchFamily="34" charset="0"/>
              </a:rPr>
              <a:t>Controls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 smtClean="0">
              <a:latin typeface="AdLib" panose="020B7200000000000000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dLib" panose="020B7200000000000000" pitchFamily="34" charset="0"/>
              </a:rPr>
              <a:t>Rules and Scores</a:t>
            </a:r>
          </a:p>
          <a:p>
            <a:endParaRPr lang="en-US" sz="2200" dirty="0" smtClean="0">
              <a:latin typeface="AdLib" panose="020B7200000000000000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AdLib" panose="020B7200000000000000" pitchFamily="34" charset="0"/>
              </a:rPr>
              <a:t>Delployed</a:t>
            </a:r>
            <a:r>
              <a:rPr lang="en-US" sz="2200" dirty="0" smtClean="0">
                <a:latin typeface="AdLib" panose="020B7200000000000000" pitchFamily="34" charset="0"/>
              </a:rPr>
              <a:t> Link</a:t>
            </a:r>
          </a:p>
          <a:p>
            <a:endParaRPr lang="en-US" sz="2400" dirty="0">
              <a:latin typeface="AdLib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32169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78"/>
          <a:stretch/>
        </p:blipFill>
        <p:spPr>
          <a:xfrm>
            <a:off x="0" y="0"/>
            <a:ext cx="12192000" cy="6846277"/>
          </a:xfrm>
        </p:spPr>
      </p:pic>
      <p:sp>
        <p:nvSpPr>
          <p:cNvPr id="5" name="Rectangle 4"/>
          <p:cNvSpPr/>
          <p:nvPr/>
        </p:nvSpPr>
        <p:spPr>
          <a:xfrm>
            <a:off x="0" y="-76508"/>
            <a:ext cx="12192000" cy="6934508"/>
          </a:xfrm>
          <a:prstGeom prst="rect">
            <a:avLst/>
          </a:prstGeom>
          <a:solidFill>
            <a:schemeClr val="lt1">
              <a:alpha val="64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latin typeface="AdLib" panose="020B7200000000000000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10771" y="658574"/>
            <a:ext cx="69701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AdLib" panose="020B7200000000000000" pitchFamily="34" charset="0"/>
              </a:rPr>
              <a:t>Languages and Tools Used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2226" y="3229749"/>
            <a:ext cx="837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AdLib" panose="020B7200000000000000" pitchFamily="34" charset="0"/>
              </a:rPr>
              <a:t>HTML</a:t>
            </a:r>
            <a:endParaRPr lang="en-US" dirty="0">
              <a:latin typeface="AdLib" panose="020B7200000000000000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68538" y="3244587"/>
            <a:ext cx="72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dLib" panose="020B7200000000000000" pitchFamily="34" charset="0"/>
              </a:rPr>
              <a:t>CSS</a:t>
            </a:r>
            <a:endParaRPr lang="en-US" dirty="0">
              <a:latin typeface="AdLib" panose="020B7200000000000000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3943" y="3286358"/>
            <a:ext cx="1487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AdLib" panose="020B7200000000000000" pitchFamily="34" charset="0"/>
              </a:rPr>
              <a:t>JavaScript</a:t>
            </a:r>
            <a:endParaRPr lang="en-US" dirty="0">
              <a:latin typeface="AdLib" panose="020B7200000000000000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10770" y="5495891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dLib" panose="020B7200000000000000" pitchFamily="34" charset="0"/>
              </a:rPr>
              <a:t>VS Code</a:t>
            </a:r>
            <a:endParaRPr lang="en-US" dirty="0">
              <a:latin typeface="AdLib" panose="020B7200000000000000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11522" y="5476144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AdLib" panose="020B7200000000000000" pitchFamily="34" charset="0"/>
              </a:rPr>
              <a:t>Figma</a:t>
            </a:r>
            <a:endParaRPr lang="en-US" dirty="0">
              <a:latin typeface="AdLib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24713" y="5495891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dLib" panose="020B7200000000000000" pitchFamily="34" charset="0"/>
              </a:rPr>
              <a:t>Google Chrome</a:t>
            </a:r>
            <a:endParaRPr lang="en-US" dirty="0">
              <a:latin typeface="AdLib" panose="020B7200000000000000" pitchFamily="34" charset="0"/>
            </a:endParaRPr>
          </a:p>
        </p:txBody>
      </p:sp>
      <p:pic>
        <p:nvPicPr>
          <p:cNvPr id="2050" name="Picture 2" descr="js-logo – The International Conference On Missi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696" y="198413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Google Chrome icon (February 2022).svg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582" y="438930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le:CSS3 logo and wordmark.svg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538" y="1856275"/>
            <a:ext cx="6482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gma SVG Logo &amp; Wordmark | Figma Community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5" r="22349"/>
          <a:stretch/>
        </p:blipFill>
        <p:spPr bwMode="auto">
          <a:xfrm>
            <a:off x="9211522" y="4294924"/>
            <a:ext cx="89154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W3C HTML5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70" y="199112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ile:Visual Studio Code 1.35 icon.svg - Wikipedi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43" y="428105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74660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5752" y="0"/>
            <a:ext cx="4946248" cy="6858000"/>
          </a:xfrm>
          <a:prstGeom prst="rect">
            <a:avLst/>
          </a:prstGeom>
          <a:solidFill>
            <a:srgbClr val="F9F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9" r="37276"/>
          <a:stretch/>
        </p:blipFill>
        <p:spPr>
          <a:xfrm>
            <a:off x="0" y="-46298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-76508"/>
            <a:ext cx="12192000" cy="6934508"/>
          </a:xfrm>
          <a:prstGeom prst="rect">
            <a:avLst/>
          </a:prstGeom>
          <a:solidFill>
            <a:schemeClr val="lt1">
              <a:alpha val="64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00210" y="104881"/>
            <a:ext cx="769179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latin typeface="AdLib" panose="020B7200000000000000" pitchFamily="34" charset="0"/>
              </a:rPr>
              <a:t>Brief Overview of </a:t>
            </a:r>
            <a:r>
              <a:rPr lang="en-US" sz="3000" dirty="0" err="1" smtClean="0">
                <a:latin typeface="AdLib" panose="020B7200000000000000" pitchFamily="34" charset="0"/>
              </a:rPr>
              <a:t>EverWing</a:t>
            </a:r>
            <a:r>
              <a:rPr lang="en-US" sz="3000" dirty="0" smtClean="0">
                <a:latin typeface="AdLib" panose="020B7200000000000000" pitchFamily="34" charset="0"/>
              </a:rPr>
              <a:t>: </a:t>
            </a:r>
            <a:br>
              <a:rPr lang="en-US" sz="3000" dirty="0" smtClean="0">
                <a:latin typeface="AdLib" panose="020B7200000000000000" pitchFamily="34" charset="0"/>
              </a:rPr>
            </a:br>
            <a:endParaRPr lang="en-US" sz="3000" dirty="0" smtClean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AdLib" panose="020B7200000000000000" pitchFamily="34" charset="0"/>
              </a:rPr>
              <a:t>EverWing</a:t>
            </a:r>
            <a:r>
              <a:rPr lang="en-US" sz="2000" dirty="0">
                <a:latin typeface="AdLib" panose="020B7200000000000000" pitchFamily="34" charset="0"/>
              </a:rPr>
              <a:t> features thrilling side-scrolling aerial combat with guardians and mythical creatures, each having unique abilities</a:t>
            </a:r>
            <a:r>
              <a:rPr lang="en-US" sz="2000" dirty="0" smtClean="0">
                <a:latin typeface="AdLib" panose="020B7200000000000000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dLib" panose="020B7200000000000000" pitchFamily="34" charset="0"/>
              </a:rPr>
              <a:t> Engage in multiplayer adventures with friends, strategize, and combine forces to conquer challenges together</a:t>
            </a:r>
            <a:r>
              <a:rPr lang="en-US" sz="2000" dirty="0" smtClean="0">
                <a:latin typeface="AdLib" panose="020B7200000000000000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dLib" panose="020B7200000000000000" pitchFamily="34" charset="0"/>
              </a:rPr>
              <a:t> Engage in multiplayer adventures with friends, strategize, and combine forces to conquer challenges together.</a:t>
            </a:r>
          </a:p>
        </p:txBody>
      </p:sp>
      <p:pic>
        <p:nvPicPr>
          <p:cNvPr id="1026" name="Picture 2" descr="EverWing – Tap to play, instantly!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0" y="-69446"/>
            <a:ext cx="4151356" cy="692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3166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0" y="0"/>
            <a:ext cx="677672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54800" y="0"/>
            <a:ext cx="5537200" cy="6858000"/>
          </a:xfrm>
          <a:prstGeom prst="rect">
            <a:avLst/>
          </a:prstGeom>
          <a:solidFill>
            <a:srgbClr val="B1B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98640" y="505271"/>
            <a:ext cx="504952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 smtClean="0">
                <a:latin typeface="AdLib" panose="020B7200000000000000" pitchFamily="34" charset="0"/>
              </a:rPr>
              <a:t>Our game: Steller Greed</a:t>
            </a:r>
            <a:br>
              <a:rPr lang="en-US" sz="3000" dirty="0" smtClean="0">
                <a:latin typeface="AdLib" panose="020B7200000000000000" pitchFamily="34" charset="0"/>
              </a:rPr>
            </a:br>
            <a:endParaRPr lang="en-US" sz="2000" dirty="0" smtClean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dLib" panose="020B7200000000000000" pitchFamily="34" charset="0"/>
              </a:rPr>
              <a:t>Embark on an interstellar adventure with </a:t>
            </a:r>
            <a:r>
              <a:rPr lang="en-US" dirty="0" smtClean="0">
                <a:latin typeface="AdLib" panose="020B7200000000000000" pitchFamily="34" charset="0"/>
              </a:rPr>
              <a:t>Steller Greed, </a:t>
            </a:r>
            <a:r>
              <a:rPr lang="en-US" dirty="0">
                <a:latin typeface="AdLib" panose="020B7200000000000000" pitchFamily="34" charset="0"/>
              </a:rPr>
              <a:t>a mobile game inspired by </a:t>
            </a:r>
            <a:r>
              <a:rPr lang="en-US" dirty="0" err="1">
                <a:latin typeface="AdLib" panose="020B7200000000000000" pitchFamily="34" charset="0"/>
              </a:rPr>
              <a:t>EverWing</a:t>
            </a:r>
            <a:r>
              <a:rPr lang="en-US" dirty="0" smtClean="0">
                <a:latin typeface="AdLib" panose="020B7200000000000000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dLib" panose="020B7200000000000000" pitchFamily="34" charset="0"/>
              </a:rPr>
              <a:t>Make your </a:t>
            </a:r>
            <a:r>
              <a:rPr lang="en-US" dirty="0" err="1">
                <a:latin typeface="AdLib" panose="020B7200000000000000" pitchFamily="34" charset="0"/>
              </a:rPr>
              <a:t>steller</a:t>
            </a:r>
            <a:r>
              <a:rPr lang="en-US" dirty="0">
                <a:latin typeface="AdLib" panose="020B7200000000000000" pitchFamily="34" charset="0"/>
              </a:rPr>
              <a:t> ascend through cosmic heights, avoiding </a:t>
            </a:r>
            <a:r>
              <a:rPr lang="en-US" dirty="0" err="1">
                <a:latin typeface="AdLib" panose="020B7200000000000000" pitchFamily="34" charset="0"/>
              </a:rPr>
              <a:t>obtacles</a:t>
            </a:r>
            <a:r>
              <a:rPr lang="en-US" dirty="0">
                <a:latin typeface="AdLib" panose="020B7200000000000000" pitchFamily="34" charset="0"/>
              </a:rPr>
              <a:t> and satisfying its greed</a:t>
            </a:r>
            <a:r>
              <a:rPr lang="en-US" dirty="0" smtClean="0">
                <a:latin typeface="AdLib" panose="020B7200000000000000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latin typeface="AdLib" panose="020B7200000000000000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dLib" panose="020B7200000000000000" pitchFamily="34" charset="0"/>
              </a:rPr>
              <a:t>Propel your </a:t>
            </a:r>
            <a:r>
              <a:rPr lang="en-US" dirty="0" err="1">
                <a:latin typeface="AdLib" panose="020B7200000000000000" pitchFamily="34" charset="0"/>
              </a:rPr>
              <a:t>steller</a:t>
            </a:r>
            <a:r>
              <a:rPr lang="en-US" dirty="0">
                <a:latin typeface="AdLib" panose="020B7200000000000000" pitchFamily="34" charset="0"/>
              </a:rPr>
              <a:t> to cosmic heights and achieve an out-of-this-world high score.</a:t>
            </a:r>
            <a:endParaRPr lang="en-US" dirty="0" smtClean="0">
              <a:latin typeface="AdLib" panose="020B7200000000000000" pitchFamily="34" charset="0"/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1081589" y="2423690"/>
            <a:ext cx="4653280" cy="1564640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7880" y="2888745"/>
            <a:ext cx="51409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Lib" panose="020B7200000000000000" pitchFamily="34" charset="0"/>
              </a:rPr>
              <a:t>Steller Greed</a:t>
            </a:r>
            <a:endParaRPr lang="en-US" sz="4500" dirty="0">
              <a:solidFill>
                <a:schemeClr val="tx1">
                  <a:lumMod val="95000"/>
                  <a:lumOff val="5000"/>
                </a:schemeClr>
              </a:solidFill>
              <a:latin typeface="AdLib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0670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3220" y="419398"/>
            <a:ext cx="5312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AdLib" panose="020B7200000000000000" pitchFamily="34" charset="0"/>
              </a:rPr>
              <a:t>Controls:</a:t>
            </a:r>
            <a:endParaRPr lang="en-US" sz="3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12" y="1669793"/>
            <a:ext cx="2936303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60" y="1669793"/>
            <a:ext cx="2936303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0480" y="5100913"/>
            <a:ext cx="596391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dLib" panose="020B7200000000000000" pitchFamily="34" charset="0"/>
              </a:rPr>
              <a:t>Click “      “ to make your </a:t>
            </a:r>
            <a:r>
              <a:rPr lang="en-US" sz="2000" dirty="0" err="1" smtClean="0">
                <a:latin typeface="AdLib" panose="020B7200000000000000" pitchFamily="34" charset="0"/>
              </a:rPr>
              <a:t>steller</a:t>
            </a:r>
            <a:r>
              <a:rPr lang="en-US" sz="2000" dirty="0" smtClean="0">
                <a:latin typeface="AdLib" panose="020B7200000000000000" pitchFamily="34" charset="0"/>
              </a:rPr>
              <a:t> to move towards right</a:t>
            </a:r>
            <a:endParaRPr lang="en-US" sz="2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8480" y="5100914"/>
            <a:ext cx="60798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dLib" panose="020B7200000000000000" pitchFamily="34" charset="0"/>
              </a:rPr>
              <a:t>Click “      “ to make your </a:t>
            </a:r>
            <a:r>
              <a:rPr lang="en-US" sz="2000" dirty="0" err="1" smtClean="0">
                <a:latin typeface="AdLib" panose="020B7200000000000000" pitchFamily="34" charset="0"/>
              </a:rPr>
              <a:t>steller</a:t>
            </a:r>
            <a:r>
              <a:rPr lang="en-US" sz="2000" dirty="0" smtClean="0">
                <a:latin typeface="AdLib" panose="020B7200000000000000" pitchFamily="34" charset="0"/>
              </a:rPr>
              <a:t> to move towards left</a:t>
            </a:r>
            <a:endParaRPr lang="en-US" sz="2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917302" y="5285090"/>
            <a:ext cx="276496" cy="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723632" y="5285090"/>
            <a:ext cx="272738" cy="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43424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333042"/>
            <a:ext cx="12192000" cy="7191042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1154" y="273312"/>
            <a:ext cx="5312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AdLib" panose="020B7200000000000000" pitchFamily="34" charset="0"/>
              </a:rPr>
              <a:t>Rules and Scores:</a:t>
            </a:r>
            <a:endParaRPr lang="en-US" sz="3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36787" y="2879328"/>
            <a:ext cx="7718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dLib" panose="020B7200000000000000" pitchFamily="34" charset="0"/>
              </a:rPr>
              <a:t>1. Collect the coins to boost your score; the greedier, the better.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0308" y="5605565"/>
            <a:ext cx="51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dLib" panose="020B7200000000000000" pitchFamily="34" charset="0"/>
              </a:rPr>
              <a:t>2. </a:t>
            </a:r>
            <a:r>
              <a:rPr lang="en-US" sz="2400" dirty="0">
                <a:latin typeface="AdLib" panose="020B7200000000000000" pitchFamily="34" charset="0"/>
              </a:rPr>
              <a:t>Avoid These, else your </a:t>
            </a:r>
            <a:r>
              <a:rPr lang="en-US" sz="2400" dirty="0" err="1">
                <a:latin typeface="AdLib" panose="020B7200000000000000" pitchFamily="34" charset="0"/>
              </a:rPr>
              <a:t>steller</a:t>
            </a:r>
            <a:r>
              <a:rPr lang="en-US" sz="2400" dirty="0">
                <a:latin typeface="AdLib" panose="020B7200000000000000" pitchFamily="34" charset="0"/>
              </a:rPr>
              <a:t> gets a hit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63693" y="5420898"/>
            <a:ext cx="51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dLib" panose="020B7200000000000000" pitchFamily="34" charset="0"/>
              </a:rPr>
              <a:t>3. When your </a:t>
            </a:r>
            <a:r>
              <a:rPr lang="en-US" sz="2400" dirty="0" err="1">
                <a:latin typeface="AdLib" panose="020B7200000000000000" pitchFamily="34" charset="0"/>
              </a:rPr>
              <a:t>steller</a:t>
            </a:r>
            <a:r>
              <a:rPr lang="en-US" sz="2400" dirty="0">
                <a:latin typeface="AdLib" panose="020B7200000000000000" pitchFamily="34" charset="0"/>
              </a:rPr>
              <a:t> can't go on any longer, Its over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088" y="3440178"/>
            <a:ext cx="1828800" cy="182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088" y="1033032"/>
            <a:ext cx="1828800" cy="1828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301" y="1046781"/>
            <a:ext cx="1828800" cy="1828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701" y="1026060"/>
            <a:ext cx="1828800" cy="1828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35" y="3698963"/>
            <a:ext cx="162106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3043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0" y="0"/>
            <a:ext cx="5334000" cy="6858000"/>
          </a:xfrm>
          <a:prstGeom prst="round2DiagRect">
            <a:avLst/>
          </a:prstGeom>
          <a:solidFill>
            <a:srgbClr val="C5C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3040" y="979231"/>
            <a:ext cx="5140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dLib" panose="020B7200000000000000" pitchFamily="34" charset="0"/>
              </a:rPr>
              <a:t>ITS THAT SIMPLE!!!!!</a:t>
            </a:r>
            <a:endParaRPr lang="en-US" sz="3000" dirty="0">
              <a:latin typeface="AdLib" panose="020B7200000000000000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" y="162814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3603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76508"/>
            <a:ext cx="12192000" cy="6934508"/>
          </a:xfrm>
          <a:prstGeom prst="rect">
            <a:avLst/>
          </a:prstGeom>
          <a:solidFill>
            <a:schemeClr val="lt1">
              <a:alpha val="64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56640" y="958911"/>
            <a:ext cx="5140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dLib" panose="020B7200000000000000" pitchFamily="34" charset="0"/>
              </a:rPr>
              <a:t>CHECK OUT THE GAME!!!</a:t>
            </a:r>
            <a:endParaRPr lang="en-US" sz="3000" dirty="0">
              <a:latin typeface="AdLib" panose="020B7200000000000000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3760" y="2193817"/>
            <a:ext cx="3434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dLib" panose="020B7200000000000000" pitchFamily="34" charset="0"/>
              </a:rPr>
              <a:t>GitHub </a:t>
            </a:r>
            <a:r>
              <a:rPr lang="en-US" sz="3000" dirty="0" err="1" smtClean="0">
                <a:latin typeface="AdLib" panose="020B7200000000000000" pitchFamily="34" charset="0"/>
              </a:rPr>
              <a:t>Reop</a:t>
            </a:r>
            <a:r>
              <a:rPr lang="en-US" sz="3000" dirty="0" smtClean="0">
                <a:latin typeface="AdLib" panose="020B7200000000000000" pitchFamily="34" charset="0"/>
              </a:rPr>
              <a:t>:</a:t>
            </a:r>
            <a:endParaRPr lang="en-US" sz="3000" dirty="0">
              <a:latin typeface="AdLib" panose="020B7200000000000000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6640" y="4248909"/>
            <a:ext cx="3434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dLib" panose="020B7200000000000000" pitchFamily="34" charset="0"/>
              </a:rPr>
              <a:t>Deployed Link:</a:t>
            </a:r>
            <a:endParaRPr lang="en-US" sz="3000" dirty="0">
              <a:latin typeface="AdLib" panose="020B7200000000000000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9040" y="2790475"/>
            <a:ext cx="5252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AdLib" panose="020B7200000000000000" pitchFamily="34" charset="0"/>
              </a:rPr>
              <a:t>https://</a:t>
            </a:r>
            <a:r>
              <a:rPr lang="en-US" sz="2500" dirty="0" smtClean="0">
                <a:latin typeface="AdLib" panose="020B7200000000000000" pitchFamily="34" charset="0"/>
              </a:rPr>
              <a:t>github.com/Sujal-Shresth/stellerGreed </a:t>
            </a:r>
            <a:endParaRPr lang="en-US" sz="2500" dirty="0">
              <a:latin typeface="AdLib" panose="020B7200000000000000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9040" y="4824237"/>
            <a:ext cx="533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AdLib" panose="020B7200000000000000" pitchFamily="34" charset="0"/>
              </a:rPr>
              <a:t>https://</a:t>
            </a:r>
            <a:r>
              <a:rPr lang="en-US" sz="2500" dirty="0" smtClean="0">
                <a:latin typeface="AdLib" panose="020B7200000000000000" pitchFamily="34" charset="0"/>
              </a:rPr>
              <a:t>sujal-shresth.github.io/stellerGreed</a:t>
            </a:r>
            <a:r>
              <a:rPr lang="en-US" sz="2500" dirty="0">
                <a:latin typeface="AdLib" panose="020B7200000000000000" pitchFamily="34" charset="0"/>
              </a:rPr>
              <a:t>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91120" y="4878829"/>
            <a:ext cx="3434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dLib" panose="020B7200000000000000" pitchFamily="34" charset="0"/>
              </a:rPr>
              <a:t>Deployed Link QR Code</a:t>
            </a:r>
            <a:endParaRPr lang="en-US" sz="3000" dirty="0">
              <a:latin typeface="AdLib" panose="020B7200000000000000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r="11630" b="25333"/>
          <a:stretch/>
        </p:blipFill>
        <p:spPr>
          <a:xfrm>
            <a:off x="8172540" y="1957590"/>
            <a:ext cx="2308679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6794162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140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AdLib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23</cp:revision>
  <dcterms:created xsi:type="dcterms:W3CDTF">2023-11-20T06:55:12Z</dcterms:created>
  <dcterms:modified xsi:type="dcterms:W3CDTF">2023-11-25T05:45:07Z</dcterms:modified>
</cp:coreProperties>
</file>